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8" r:id="rId2"/>
    <p:sldId id="263" r:id="rId3"/>
    <p:sldId id="262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45"/>
    <p:restoredTop sz="94705"/>
  </p:normalViewPr>
  <p:slideViewPr>
    <p:cSldViewPr snapToGrid="0" snapToObjects="1">
      <p:cViewPr>
        <p:scale>
          <a:sx n="83" d="100"/>
          <a:sy n="83" d="100"/>
        </p:scale>
        <p:origin x="1488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1BC87B-7B5B-B945-B9F3-94AD1CC811BE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333D4-8B22-E941-B97F-FEF62FEAC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0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13F-0E9B-3E4F-86A6-1B0D89D02CBE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0ED91-E500-C74B-A504-B84B476C36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13F-0E9B-3E4F-86A6-1B0D89D02CBE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0ED91-E500-C74B-A504-B84B476C36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13F-0E9B-3E4F-86A6-1B0D89D02CBE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0ED91-E500-C74B-A504-B84B476C360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13F-0E9B-3E4F-86A6-1B0D89D02CBE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0ED91-E500-C74B-A504-B84B476C36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13F-0E9B-3E4F-86A6-1B0D89D02CBE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0ED91-E500-C74B-A504-B84B476C36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13F-0E9B-3E4F-86A6-1B0D89D02CBE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0ED91-E500-C74B-A504-B84B476C36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13F-0E9B-3E4F-86A6-1B0D89D02CBE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0ED91-E500-C74B-A504-B84B476C36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13F-0E9B-3E4F-86A6-1B0D89D02CBE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0ED91-E500-C74B-A504-B84B476C36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13F-0E9B-3E4F-86A6-1B0D89D02CBE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0ED91-E500-C74B-A504-B84B476C36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13F-0E9B-3E4F-86A6-1B0D89D02CBE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0ED91-E500-C74B-A504-B84B476C360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13F-0E9B-3E4F-86A6-1B0D89D02CBE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0ED91-E500-C74B-A504-B84B476C36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13F-0E9B-3E4F-86A6-1B0D89D02CBE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0ED91-E500-C74B-A504-B84B476C36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696713F-0E9B-3E4F-86A6-1B0D89D02CBE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D7F0ED91-E500-C74B-A504-B84B476C36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DIRXA43pTYw?list=PLec4NMgGtVhoay3n8wNfOhEiys43hMnKB" TargetMode="Externa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2">
            <a:duotone>
              <a:schemeClr val="bg2">
                <a:shade val="40000"/>
                <a:satMod val="400000"/>
              </a:schemeClr>
              <a:schemeClr val="bg2">
                <a:tint val="10000"/>
                <a:satMod val="20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01897" y="2427824"/>
            <a:ext cx="7540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50000"/>
                  </a:schemeClr>
                </a:solidFill>
              </a:rPr>
              <a:t>Psychology 1200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6902" y="3658473"/>
            <a:ext cx="7170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Risk Homeostasis Theory</a:t>
            </a:r>
          </a:p>
        </p:txBody>
      </p:sp>
    </p:spTree>
    <p:extLst>
      <p:ext uri="{BB962C8B-B14F-4D97-AF65-F5344CB8AC3E}">
        <p14:creationId xmlns:p14="http://schemas.microsoft.com/office/powerpoint/2010/main" val="43929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2">
            <a:duotone>
              <a:schemeClr val="bg2">
                <a:shade val="40000"/>
                <a:satMod val="400000"/>
              </a:schemeClr>
              <a:schemeClr val="bg2">
                <a:tint val="10000"/>
                <a:satMod val="20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10022" y="620045"/>
            <a:ext cx="7540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Risk Homeostasis Theory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5027" y="1997839"/>
            <a:ext cx="71701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type of motivational Drive Reduction Theory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Invented by Gerald Wilde in the mid 1970’s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Explains how humans take risks and/or modify their behavior in response to risk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Very relevant to what happened during COVID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Most generally applied to the traffic environment</a:t>
            </a:r>
          </a:p>
        </p:txBody>
      </p:sp>
    </p:spTree>
    <p:extLst>
      <p:ext uri="{BB962C8B-B14F-4D97-AF65-F5344CB8AC3E}">
        <p14:creationId xmlns:p14="http://schemas.microsoft.com/office/powerpoint/2010/main" val="481683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2">
            <a:duotone>
              <a:schemeClr val="bg2">
                <a:shade val="40000"/>
                <a:satMod val="400000"/>
              </a:schemeClr>
              <a:schemeClr val="bg2">
                <a:tint val="10000"/>
                <a:satMod val="20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10022" y="620045"/>
            <a:ext cx="7540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So what?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5027" y="1997839"/>
            <a:ext cx="71701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RHT predicts that….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Speed limits do not reduce accident loss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Better tires, brakes, road surfaces, seat-belts, etc., do not reduce accident loss.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only thing that does work is changing people (or deceiving people).</a:t>
            </a:r>
          </a:p>
        </p:txBody>
      </p:sp>
    </p:spTree>
    <p:extLst>
      <p:ext uri="{BB962C8B-B14F-4D97-AF65-F5344CB8AC3E}">
        <p14:creationId xmlns:p14="http://schemas.microsoft.com/office/powerpoint/2010/main" val="3962381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2">
            <a:duotone>
              <a:schemeClr val="bg2">
                <a:shade val="40000"/>
                <a:satMod val="400000"/>
              </a:schemeClr>
              <a:schemeClr val="bg2">
                <a:tint val="10000"/>
                <a:satMod val="20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10022" y="620045"/>
            <a:ext cx="7540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So what?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5027" y="1430280"/>
            <a:ext cx="717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RHT predicts that….</a:t>
            </a:r>
          </a:p>
          <a:p>
            <a:endParaRPr lang="en-US" dirty="0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5BD0E899-1426-8C2E-5ADC-1CEED0F54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166" y="2164073"/>
            <a:ext cx="4759653" cy="415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5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3">
            <a:duotone>
              <a:schemeClr val="bg2">
                <a:shade val="40000"/>
                <a:satMod val="400000"/>
              </a:schemeClr>
              <a:schemeClr val="bg2">
                <a:tint val="10000"/>
                <a:satMod val="20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10022" y="620045"/>
            <a:ext cx="7540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Example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5027" y="1625216"/>
            <a:ext cx="717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study done in Vancouver BC….</a:t>
            </a:r>
          </a:p>
        </p:txBody>
      </p:sp>
      <p:pic>
        <p:nvPicPr>
          <p:cNvPr id="2" name="Online Media 1" descr="rht result">
            <a:hlinkClick r:id="" action="ppaction://media"/>
            <a:extLst>
              <a:ext uri="{FF2B5EF4-FFF2-40B4-BE49-F238E27FC236}">
                <a16:creationId xmlns:a16="http://schemas.microsoft.com/office/drawing/2014/main" id="{14DB0274-F642-A080-7DF0-ECB1B55CA2C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390227" y="2476499"/>
            <a:ext cx="4363545" cy="327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2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2">
            <a:duotone>
              <a:schemeClr val="bg2">
                <a:shade val="40000"/>
                <a:satMod val="400000"/>
              </a:schemeClr>
              <a:schemeClr val="bg2">
                <a:tint val="10000"/>
                <a:satMod val="20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10022" y="620045"/>
            <a:ext cx="7540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Relation to COVID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5027" y="1650997"/>
            <a:ext cx="71701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we can get people to THINK/BELIEVE experienced risk is….</a:t>
            </a:r>
          </a:p>
          <a:p>
            <a:r>
              <a:rPr lang="en-US" dirty="0"/>
              <a:t> </a:t>
            </a:r>
          </a:p>
          <a:p>
            <a:pPr algn="ctr"/>
            <a:r>
              <a:rPr lang="en-US" dirty="0"/>
              <a:t>HIGHER than it actually is…</a:t>
            </a:r>
          </a:p>
          <a:p>
            <a:endParaRPr lang="en-US" dirty="0"/>
          </a:p>
          <a:p>
            <a:r>
              <a:rPr lang="en-US" dirty="0"/>
              <a:t>we can get them to engage in behavior that…. </a:t>
            </a:r>
          </a:p>
          <a:p>
            <a:endParaRPr lang="en-US" dirty="0"/>
          </a:p>
          <a:p>
            <a:pPr algn="ctr"/>
            <a:r>
              <a:rPr lang="en-US" dirty="0"/>
              <a:t>OVERCOMPENSATES</a:t>
            </a:r>
          </a:p>
          <a:p>
            <a:endParaRPr lang="en-US" dirty="0"/>
          </a:p>
          <a:p>
            <a:r>
              <a:rPr lang="en-US" dirty="0"/>
              <a:t>for the actual risk in the environment. For instance…</a:t>
            </a:r>
          </a:p>
          <a:p>
            <a:endParaRPr lang="en-US" dirty="0"/>
          </a:p>
          <a:p>
            <a:pPr algn="ctr"/>
            <a:r>
              <a:rPr lang="en-US" dirty="0"/>
              <a:t>Wear masks</a:t>
            </a:r>
          </a:p>
          <a:p>
            <a:pPr algn="ctr"/>
            <a:r>
              <a:rPr lang="en-US" dirty="0"/>
              <a:t>Take experimental drugs</a:t>
            </a:r>
          </a:p>
          <a:p>
            <a:pPr algn="ctr"/>
            <a:r>
              <a:rPr lang="en-US" dirty="0"/>
              <a:t>Engage in medical discrimination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481346"/>
      </p:ext>
    </p:extLst>
  </p:cSld>
  <p:clrMapOvr>
    <a:masterClrMapping/>
  </p:clrMapOvr>
</p:sld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18989</TotalTime>
  <Words>168</Words>
  <Application>Microsoft Macintosh PowerPoint</Application>
  <PresentationFormat>On-screen Show (4:3)</PresentationFormat>
  <Paragraphs>38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News Gothic MT</vt:lpstr>
      <vt:lpstr>Wingdings 2</vt:lpstr>
      <vt:lpstr>Breeze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UFV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Striebel</dc:creator>
  <cp:lastModifiedBy>Jackson, Jeremy</cp:lastModifiedBy>
  <cp:revision>72</cp:revision>
  <dcterms:created xsi:type="dcterms:W3CDTF">2020-01-13T19:19:05Z</dcterms:created>
  <dcterms:modified xsi:type="dcterms:W3CDTF">2022-12-28T20:51:16Z</dcterms:modified>
</cp:coreProperties>
</file>