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"/>
  </p:notesMasterIdLst>
  <p:handoutMasterIdLst>
    <p:handoutMasterId r:id="rId5"/>
  </p:handoutMasterIdLst>
  <p:sldIdLst>
    <p:sldId id="294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4"/>
  </p:normalViewPr>
  <p:slideViewPr>
    <p:cSldViewPr snapToGrid="0" snapToObjects="1">
      <p:cViewPr varScale="1">
        <p:scale>
          <a:sx n="157" d="100"/>
          <a:sy n="157" d="100"/>
        </p:scale>
        <p:origin x="-1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handoutMaster" Target="handoutMasters/handout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D6980-2FD5-674A-B0DA-CCE9BDAE8A13}" type="datetimeFigureOut">
              <a:rPr lang="en-US" smtClean="0"/>
              <a:t>21-02-09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C7AEA-4484-DF43-9726-BF2DFACBE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365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14918-1979-0148-88AE-F85A75BEDD06}" type="datetimeFigureOut">
              <a:rPr lang="en-US" smtClean="0"/>
              <a:t>21-02-09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54AB9-FCE1-8B44-84E5-807ED62E6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889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AFE0-AE5D-DF4F-8D73-C87E723D1F1D}" type="datetime1">
              <a:rPr lang="en-CA" smtClean="0"/>
              <a:t>21-02-09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FD25-A318-FD42-96AA-7D03E4CA5622}" type="datetime1">
              <a:rPr lang="en-CA" smtClean="0"/>
              <a:t>21-02-09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91DD-BD1D-2048-9F01-A9B1FCE773DE}" type="datetime1">
              <a:rPr lang="en-CA" smtClean="0"/>
              <a:t>21-02-09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7B76-AD08-FB43-A32E-F2CCCD840DD9}" type="datetime1">
              <a:rPr lang="en-CA" smtClean="0"/>
              <a:t>21-02-09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DA856-E2FC-DE4F-A5E3-812068E8C3E0}" type="datetime1">
              <a:rPr lang="en-CA" smtClean="0"/>
              <a:t>21-02-09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4C8F-F3AC-5442-BEF0-55A49045E534}" type="datetime1">
              <a:rPr lang="en-CA" smtClean="0"/>
              <a:t>21-02-09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52C3-0B9F-7A4B-9D09-3C326957A1E6}" type="datetime1">
              <a:rPr lang="en-CA" smtClean="0"/>
              <a:t>21-02-09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33A35-6C13-7C46-9C8F-07843156E0FD}" type="datetime1">
              <a:rPr lang="en-CA" smtClean="0"/>
              <a:t>21-02-09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F9B2-DCCF-7440-86BC-73E80F7A20B9}" type="datetime1">
              <a:rPr lang="en-CA" smtClean="0"/>
              <a:t>21-02-09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4B59-B0C6-F440-B842-E97940AA40F8}" type="datetime1">
              <a:rPr lang="en-CA" smtClean="0"/>
              <a:t>21-02-09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296F-0B61-1049-BF36-4DF1E7DD7FF3}" type="datetime1">
              <a:rPr lang="en-CA" smtClean="0"/>
              <a:t>21-02-09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DF5DE33-0822-D74A-AB62-04CAC8201EFF}" type="datetime1">
              <a:rPr lang="en-CA" smtClean="0"/>
              <a:t>21-02-09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drjackson.ca/applied_research_methods/lecture_7_video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Psychology 3301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509028"/>
            <a:ext cx="6498159" cy="916641"/>
          </a:xfrm>
        </p:spPr>
        <p:txBody>
          <a:bodyPr/>
          <a:lstStyle/>
          <a:p>
            <a:r>
              <a:rPr lang="en-US" dirty="0"/>
              <a:t>Lecture 7</a:t>
            </a:r>
          </a:p>
        </p:txBody>
      </p:sp>
    </p:spTree>
    <p:extLst>
      <p:ext uri="{BB962C8B-B14F-4D97-AF65-F5344CB8AC3E}">
        <p14:creationId xmlns:p14="http://schemas.microsoft.com/office/powerpoint/2010/main" val="1049687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99051"/>
            <a:ext cx="7772400" cy="117479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Distance Again, Correlation and PCA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9" name="Subtitle 5">
            <a:extLst>
              <a:ext uri="{FF2B5EF4-FFF2-40B4-BE49-F238E27FC236}">
                <a16:creationId xmlns:a16="http://schemas.microsoft.com/office/drawing/2014/main" xmlns="" id="{795559F5-4238-E24B-82F8-109359627088}"/>
              </a:ext>
            </a:extLst>
          </p:cNvPr>
          <p:cNvSpPr txBox="1">
            <a:spLocks/>
          </p:cNvSpPr>
          <p:nvPr/>
        </p:nvSpPr>
        <p:spPr>
          <a:xfrm>
            <a:off x="589547" y="1673845"/>
            <a:ext cx="8221663" cy="415879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r>
              <a:rPr lang="en-CA" dirty="0">
                <a:solidFill>
                  <a:srgbClr val="000000"/>
                </a:solidFill>
              </a:rPr>
              <a:t>Review the distance videos from last lecture and watch </a:t>
            </a:r>
            <a:r>
              <a:rPr lang="en-CA" dirty="0" smtClean="0">
                <a:solidFill>
                  <a:srgbClr val="000000"/>
                </a:solidFill>
              </a:rPr>
              <a:t>the first video </a:t>
            </a:r>
            <a:r>
              <a:rPr lang="en-CA" dirty="0" smtClean="0">
                <a:solidFill>
                  <a:srgbClr val="000000"/>
                </a:solidFill>
                <a:hlinkClick r:id="rId2"/>
              </a:rPr>
              <a:t>here</a:t>
            </a:r>
            <a:r>
              <a:rPr lang="en-CA" dirty="0" smtClean="0">
                <a:solidFill>
                  <a:srgbClr val="000000"/>
                </a:solidFill>
              </a:rPr>
              <a:t> about </a:t>
            </a:r>
            <a:r>
              <a:rPr lang="en-CA" dirty="0">
                <a:solidFill>
                  <a:srgbClr val="000000"/>
                </a:solidFill>
              </a:rPr>
              <a:t>finding distances in SPSS.</a:t>
            </a: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endParaRPr lang="en-CA" dirty="0">
              <a:solidFill>
                <a:srgbClr val="000000"/>
              </a:solidFill>
            </a:endParaRP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r>
              <a:rPr lang="en-CA" dirty="0">
                <a:solidFill>
                  <a:srgbClr val="000000"/>
                </a:solidFill>
              </a:rPr>
              <a:t>So, we can find distances between </a:t>
            </a:r>
            <a:r>
              <a:rPr lang="en-CA" dirty="0" smtClean="0">
                <a:solidFill>
                  <a:srgbClr val="000000"/>
                </a:solidFill>
              </a:rPr>
              <a:t>subjects and variables…</a:t>
            </a:r>
            <a:r>
              <a:rPr lang="en-CA" dirty="0">
                <a:solidFill>
                  <a:srgbClr val="000000"/>
                </a:solidFill>
              </a:rPr>
              <a:t>a good way to look for outliers in multidimensional space… and </a:t>
            </a:r>
            <a:r>
              <a:rPr lang="en-CA" dirty="0" smtClean="0">
                <a:solidFill>
                  <a:srgbClr val="000000"/>
                </a:solidFill>
              </a:rPr>
              <a:t>a good way to look for correlated variables as well.</a:t>
            </a:r>
            <a:endParaRPr lang="en-CA" dirty="0">
              <a:solidFill>
                <a:srgbClr val="000000"/>
              </a:solidFill>
            </a:endParaRP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endParaRPr lang="en-CA" dirty="0">
              <a:solidFill>
                <a:srgbClr val="000000"/>
              </a:solidFill>
            </a:endParaRP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r>
              <a:rPr lang="en-CA" dirty="0">
                <a:solidFill>
                  <a:srgbClr val="000000"/>
                </a:solidFill>
              </a:rPr>
              <a:t>Distance between variables is related to their correlation</a:t>
            </a:r>
            <a:r>
              <a:rPr lang="en-CA" dirty="0" smtClean="0">
                <a:solidFill>
                  <a:srgbClr val="000000"/>
                </a:solidFill>
              </a:rPr>
              <a:t>.</a:t>
            </a: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endParaRPr lang="en-CA" dirty="0">
              <a:solidFill>
                <a:srgbClr val="000000"/>
              </a:solidFill>
            </a:endParaRP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r>
              <a:rPr lang="en-CA" dirty="0" smtClean="0">
                <a:solidFill>
                  <a:srgbClr val="000000"/>
                </a:solidFill>
              </a:rPr>
              <a:t>A good way to understand this is by learning about a technique called Principal Components Analysis. Watch the 6 short PCA videos on the lecture 7 videos page.</a:t>
            </a: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endParaRPr lang="en-CA" dirty="0" smtClean="0">
              <a:solidFill>
                <a:srgbClr val="000000"/>
              </a:solidFill>
            </a:endParaRP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r>
              <a:rPr lang="en-CA" dirty="0" smtClean="0">
                <a:solidFill>
                  <a:srgbClr val="000000"/>
                </a:solidFill>
              </a:rPr>
              <a:t>These videos are for test purposes, so watch, take notes and ask away!</a:t>
            </a: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endParaRPr lang="en-CA" dirty="0">
              <a:solidFill>
                <a:srgbClr val="000000"/>
              </a:solidFill>
            </a:endParaRP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r>
              <a:rPr lang="en-CA" dirty="0" smtClean="0">
                <a:solidFill>
                  <a:srgbClr val="000000"/>
                </a:solidFill>
              </a:rPr>
              <a:t>Now do exercise 4. Have fun, discover something about the USA. </a:t>
            </a: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endParaRPr lang="en-CA" dirty="0">
              <a:solidFill>
                <a:srgbClr val="000000"/>
              </a:solidFill>
            </a:endParaRP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r>
              <a:rPr lang="en-CA" dirty="0" smtClean="0">
                <a:solidFill>
                  <a:srgbClr val="000000"/>
                </a:solidFill>
              </a:rPr>
              <a:t>The video for exercise 4 is linked in the syllabus.</a:t>
            </a:r>
            <a:endParaRPr lang="en-CA" dirty="0">
              <a:solidFill>
                <a:srgbClr val="000000"/>
              </a:solidFill>
            </a:endParaRP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endParaRPr lang="en-CA" dirty="0">
              <a:solidFill>
                <a:srgbClr val="000000"/>
              </a:solidFill>
            </a:endParaRPr>
          </a:p>
          <a:p>
            <a:pPr marL="342900" indent="-342900" algn="l">
              <a:buClr>
                <a:schemeClr val="tx1"/>
              </a:buClr>
              <a:buFont typeface="Arial"/>
              <a:buChar char="•"/>
            </a:pPr>
            <a:endParaRPr lang="en-CA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1994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6019</TotalTime>
  <Words>143</Words>
  <Application>Microsoft Macintosh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Waveform</vt:lpstr>
      <vt:lpstr>Psychology 3301</vt:lpstr>
      <vt:lpstr>Distance Again, Correlation and PCA</vt:lpstr>
    </vt:vector>
  </TitlesOfParts>
  <Company>UFV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Beginnings of Psychology as a Science</dc:title>
  <dc:creator>Kim Striebel</dc:creator>
  <cp:lastModifiedBy>Kim Striebel</cp:lastModifiedBy>
  <cp:revision>112</cp:revision>
  <dcterms:created xsi:type="dcterms:W3CDTF">2018-02-07T13:23:03Z</dcterms:created>
  <dcterms:modified xsi:type="dcterms:W3CDTF">2021-02-09T22:00:36Z</dcterms:modified>
</cp:coreProperties>
</file>